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70" r:id="rId1"/>
  </p:sldMasterIdLst>
  <p:sldIdLst>
    <p:sldId id="256" r:id="rId2"/>
    <p:sldId id="257" r:id="rId3"/>
    <p:sldId id="265" r:id="rId4"/>
    <p:sldId id="266" r:id="rId5"/>
    <p:sldId id="258" r:id="rId6"/>
    <p:sldId id="259" r:id="rId7"/>
    <p:sldId id="260" r:id="rId8"/>
    <p:sldId id="261" r:id="rId9"/>
    <p:sldId id="262" r:id="rId10"/>
    <p:sldId id="263" r:id="rId11"/>
    <p:sldId id="264" r:id="rId1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9" d="100"/>
          <a:sy n="109" d="100"/>
        </p:scale>
        <p:origin x="63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4242851"/>
            <a:ext cx="8968084" cy="275942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1716" y="4243845"/>
            <a:ext cx="3077108" cy="27694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ltGray">
          <a:xfrm>
            <a:off x="0" y="2590078"/>
            <a:ext cx="8968085" cy="1660332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9111715" y="2590078"/>
            <a:ext cx="3077109" cy="166033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0322" y="2733709"/>
            <a:ext cx="8144134" cy="1373070"/>
          </a:xfrm>
        </p:spPr>
        <p:txBody>
          <a:bodyPr anchor="b">
            <a:noAutofit/>
          </a:bodyPr>
          <a:lstStyle>
            <a:lvl1pPr algn="r">
              <a:defRPr sz="54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0322" y="4394039"/>
            <a:ext cx="8144134" cy="1117687"/>
          </a:xfrm>
        </p:spPr>
        <p:txBody>
          <a:bodyPr>
            <a:normAutofit/>
          </a:bodyPr>
          <a:lstStyle>
            <a:lvl1pPr marL="0" indent="0" algn="r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11A565-EA67-4A7D-9E9E-3A1A7D842A4C}" type="datetimeFigureOut">
              <a:rPr lang="ru-RU" smtClean="0"/>
              <a:t>03.04.2023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255346" y="2750337"/>
            <a:ext cx="1171888" cy="1356442"/>
          </a:xfrm>
        </p:spPr>
        <p:txBody>
          <a:bodyPr/>
          <a:lstStyle/>
          <a:p>
            <a:fld id="{0F3262FE-3A7B-4FFD-A61E-3807A0AFCA2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559717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4711616"/>
            <a:ext cx="9613859" cy="453051"/>
          </a:xfrm>
        </p:spPr>
        <p:txBody>
          <a:bodyPr anchor="b">
            <a:normAutofit/>
          </a:bodyPr>
          <a:lstStyle>
            <a:lvl1pPr>
              <a:defRPr sz="24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0322" y="609597"/>
            <a:ext cx="9613859" cy="3589575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19" y="5169583"/>
            <a:ext cx="9613862" cy="62297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11A565-EA67-4A7D-9E9E-3A1A7D842A4C}" type="datetimeFigureOut">
              <a:rPr lang="ru-RU" smtClean="0"/>
              <a:t>03.04.2023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11309"/>
            <a:ext cx="1154151" cy="1090789"/>
          </a:xfrm>
        </p:spPr>
        <p:txBody>
          <a:bodyPr/>
          <a:lstStyle/>
          <a:p>
            <a:fld id="{0F3262FE-3A7B-4FFD-A61E-3807A0AFCA2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532129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609597"/>
            <a:ext cx="9613858" cy="3592750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4711615"/>
            <a:ext cx="9613859" cy="1090789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11A565-EA67-4A7D-9E9E-3A1A7D842A4C}" type="datetimeFigureOut">
              <a:rPr lang="ru-RU" smtClean="0"/>
              <a:t>03.04.2023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11615"/>
            <a:ext cx="1154151" cy="1090789"/>
          </a:xfrm>
        </p:spPr>
        <p:txBody>
          <a:bodyPr/>
          <a:lstStyle/>
          <a:p>
            <a:fld id="{0F3262FE-3A7B-4FFD-A61E-3807A0AFCA2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8557913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13" name="Picture 12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7856" y="609598"/>
            <a:ext cx="8718877" cy="3036061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402288" y="3653379"/>
            <a:ext cx="815657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4711615"/>
            <a:ext cx="9613859" cy="1090789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11A565-EA67-4A7D-9E9E-3A1A7D842A4C}" type="datetimeFigureOut">
              <a:rPr lang="ru-RU" smtClean="0"/>
              <a:t>03.04.2023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09925"/>
            <a:ext cx="1154151" cy="1090789"/>
          </a:xfrm>
        </p:spPr>
        <p:txBody>
          <a:bodyPr/>
          <a:lstStyle/>
          <a:p>
            <a:fld id="{0F3262FE-3A7B-4FFD-A61E-3807A0AFCA2F}" type="slidenum">
              <a:rPr lang="ru-RU" smtClean="0"/>
              <a:t>‹#›</a:t>
            </a:fld>
            <a:endParaRPr lang="ru-RU"/>
          </a:p>
        </p:txBody>
      </p:sp>
      <p:sp>
        <p:nvSpPr>
          <p:cNvPr id="16" name="TextBox 15"/>
          <p:cNvSpPr txBox="1"/>
          <p:nvPr/>
        </p:nvSpPr>
        <p:spPr>
          <a:xfrm>
            <a:off x="583572" y="74811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72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9662809" y="30335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72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26216592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10" name="Picture 9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Rectangle 11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19" y="4711615"/>
            <a:ext cx="9613862" cy="5885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0" y="5300149"/>
            <a:ext cx="9613862" cy="50225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11A565-EA67-4A7D-9E9E-3A1A7D842A4C}" type="datetimeFigureOut">
              <a:rPr lang="ru-RU" smtClean="0"/>
              <a:t>03.04.2023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09925"/>
            <a:ext cx="1154151" cy="1090789"/>
          </a:xfrm>
        </p:spPr>
        <p:txBody>
          <a:bodyPr/>
          <a:lstStyle/>
          <a:p>
            <a:fld id="{0F3262FE-3A7B-4FFD-A61E-3807A0AFCA2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4768847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4" name="Picture 13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" name="Rectangle 16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69222" y="753228"/>
            <a:ext cx="9624960" cy="1080938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60946" y="2336873"/>
            <a:ext cx="307003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0322" y="3022673"/>
            <a:ext cx="3049702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56025" y="2336873"/>
            <a:ext cx="306324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945470" y="3022673"/>
            <a:ext cx="3063240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224156" y="2336873"/>
            <a:ext cx="30700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224156" y="3022673"/>
            <a:ext cx="3070025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11A565-EA67-4A7D-9E9E-3A1A7D842A4C}" type="datetimeFigureOut">
              <a:rPr lang="ru-RU" smtClean="0"/>
              <a:t>03.04.2023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262FE-3A7B-4FFD-A61E-3807A0AFCA2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4728573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6" name="Picture 15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0322" y="753228"/>
            <a:ext cx="9613860" cy="1080938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0318" y="4297503"/>
            <a:ext cx="304970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0318" y="2336873"/>
            <a:ext cx="3049705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0318" y="4873765"/>
            <a:ext cx="3049705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45471" y="4297503"/>
            <a:ext cx="306324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945470" y="2336873"/>
            <a:ext cx="3063240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944117" y="4873764"/>
            <a:ext cx="3067297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230678" y="4297503"/>
            <a:ext cx="306350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230677" y="2336873"/>
            <a:ext cx="3063505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230553" y="4873762"/>
            <a:ext cx="3067563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11A565-EA67-4A7D-9E9E-3A1A7D842A4C}" type="datetimeFigureOut">
              <a:rPr lang="ru-RU" smtClean="0"/>
              <a:t>03.04.2023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262FE-3A7B-4FFD-A61E-3807A0AFCA2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2444238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11A565-EA67-4A7D-9E9E-3A1A7D842A4C}" type="datetimeFigureOut">
              <a:rPr lang="ru-RU" smtClean="0"/>
              <a:t>03.04.2023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262FE-3A7B-4FFD-A61E-3807A0AFCA2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9447757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ltGray">
          <a:xfrm rot="5400000">
            <a:off x="8116207" y="1869395"/>
            <a:ext cx="5106988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 rot="5400000">
            <a:off x="9868202" y="5372403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129231" y="609597"/>
            <a:ext cx="1073802" cy="4353760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0322" y="609597"/>
            <a:ext cx="8870004" cy="5326589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07126" y="5936187"/>
            <a:ext cx="2743200" cy="365125"/>
          </a:xfrm>
        </p:spPr>
        <p:txBody>
          <a:bodyPr/>
          <a:lstStyle/>
          <a:p>
            <a:fld id="{0211A565-EA67-4A7D-9E9E-3A1A7D842A4C}" type="datetimeFigureOut">
              <a:rPr lang="ru-RU" smtClean="0"/>
              <a:t>03.04.2023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0321" y="5936188"/>
            <a:ext cx="6126805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097550" y="5398633"/>
            <a:ext cx="1154151" cy="1090789"/>
          </a:xfrm>
        </p:spPr>
        <p:txBody>
          <a:bodyPr anchor="t"/>
          <a:lstStyle>
            <a:lvl1pPr algn="ctr">
              <a:defRPr/>
            </a:lvl1pPr>
          </a:lstStyle>
          <a:p>
            <a:fld id="{0F3262FE-3A7B-4FFD-A61E-3807A0AFCA2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963995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6" name="Picture 15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11A565-EA67-4A7D-9E9E-3A1A7D842A4C}" type="datetimeFigureOut">
              <a:rPr lang="ru-RU" smtClean="0"/>
              <a:t>03.04.2023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262FE-3A7B-4FFD-A61E-3807A0AFCA2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685543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4086907"/>
            <a:ext cx="10437812" cy="321164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4" y="4087901"/>
            <a:ext cx="1602997" cy="14427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ltGray">
          <a:xfrm>
            <a:off x="-2" y="2726267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0585825" y="2726267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2869895"/>
            <a:ext cx="9613860" cy="1090788"/>
          </a:xfrm>
        </p:spPr>
        <p:txBody>
          <a:bodyPr anchor="ctr">
            <a:normAutofit/>
          </a:bodyPr>
          <a:lstStyle>
            <a:lvl1pPr algn="r">
              <a:defRPr sz="36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0322" y="4232171"/>
            <a:ext cx="9613860" cy="1704017"/>
          </a:xfrm>
        </p:spPr>
        <p:txBody>
          <a:bodyPr>
            <a:normAutofit/>
          </a:bodyPr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11A565-EA67-4A7D-9E9E-3A1A7D842A4C}" type="datetimeFigureOut">
              <a:rPr lang="ru-RU" smtClean="0"/>
              <a:t>03.04.2023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729455" y="2869895"/>
            <a:ext cx="1154151" cy="1090789"/>
          </a:xfrm>
        </p:spPr>
        <p:txBody>
          <a:bodyPr/>
          <a:lstStyle/>
          <a:p>
            <a:fld id="{0F3262FE-3A7B-4FFD-A61E-3807A0AFCA2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128572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0320" y="2336873"/>
            <a:ext cx="4698358" cy="3599316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594123" y="2336873"/>
            <a:ext cx="4700058" cy="3599316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11A565-EA67-4A7D-9E9E-3A1A7D842A4C}" type="datetimeFigureOut">
              <a:rPr lang="ru-RU" smtClean="0"/>
              <a:t>03.04.2023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262FE-3A7B-4FFD-A61E-3807A0AFCA2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7199369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1" name="Picture 10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19" y="753229"/>
            <a:ext cx="9613863" cy="1080937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06350" y="2336873"/>
            <a:ext cx="4472327" cy="69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0322" y="3030008"/>
            <a:ext cx="4698355" cy="2906179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820154" y="2336873"/>
            <a:ext cx="4474028" cy="69207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594123" y="3030008"/>
            <a:ext cx="4700059" cy="2906179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11A565-EA67-4A7D-9E9E-3A1A7D842A4C}" type="datetimeFigureOut">
              <a:rPr lang="ru-RU" smtClean="0"/>
              <a:t>03.04.2023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262FE-3A7B-4FFD-A61E-3807A0AFCA2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7124372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7" name="Picture 6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11A565-EA67-4A7D-9E9E-3A1A7D842A4C}" type="datetimeFigureOut">
              <a:rPr lang="ru-RU" smtClean="0"/>
              <a:t>03.04.2023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262FE-3A7B-4FFD-A61E-3807A0AFCA2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808204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HD-ShadowShor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11A565-EA67-4A7D-9E9E-3A1A7D842A4C}" type="datetimeFigureOut">
              <a:rPr lang="ru-RU" smtClean="0"/>
              <a:t>03.04.2023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262FE-3A7B-4FFD-A61E-3807A0AFCA2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35493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1" y="753227"/>
            <a:ext cx="9613859" cy="108094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85846" y="2336873"/>
            <a:ext cx="5608336" cy="359931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2336872"/>
            <a:ext cx="3790078" cy="359931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11A565-EA67-4A7D-9E9E-3A1A7D842A4C}" type="datetimeFigureOut">
              <a:rPr lang="ru-RU" smtClean="0"/>
              <a:t>03.04.2023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262FE-3A7B-4FFD-A61E-3807A0AFCA2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2021589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3" y="753228"/>
            <a:ext cx="9613857" cy="1080938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868333" y="2336874"/>
            <a:ext cx="5425849" cy="3599312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3" y="2336873"/>
            <a:ext cx="3876256" cy="3599315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11A565-EA67-4A7D-9E9E-3A1A7D842A4C}" type="datetimeFigureOut">
              <a:rPr lang="ru-RU" smtClean="0"/>
              <a:t>03.04.2023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262FE-3A7B-4FFD-A61E-3807A0AFCA2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555855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ashOverlay-FullResolve.png"/>
          <p:cNvPicPr>
            <a:picLocks noChangeAspect="1"/>
          </p:cNvPicPr>
          <p:nvPr/>
        </p:nvPicPr>
        <p:blipFill>
          <a:blip r:embed="rId19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0321" y="753228"/>
            <a:ext cx="9613861" cy="10809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0321" y="2336873"/>
            <a:ext cx="9613861" cy="35993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0981" y="5936187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11A565-EA67-4A7D-9E9E-3A1A7D842A4C}" type="datetimeFigureOut">
              <a:rPr lang="ru-RU" smtClean="0"/>
              <a:t>03.04.2023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0321" y="5936188"/>
            <a:ext cx="687066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29455" y="753227"/>
            <a:ext cx="1154151" cy="10907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3262FE-3A7B-4FFD-A61E-3807A0AFCA2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9275199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871" r:id="rId1"/>
    <p:sldLayoutId id="2147483872" r:id="rId2"/>
    <p:sldLayoutId id="2147483873" r:id="rId3"/>
    <p:sldLayoutId id="2147483874" r:id="rId4"/>
    <p:sldLayoutId id="2147483875" r:id="rId5"/>
    <p:sldLayoutId id="2147483876" r:id="rId6"/>
    <p:sldLayoutId id="2147483877" r:id="rId7"/>
    <p:sldLayoutId id="2147483878" r:id="rId8"/>
    <p:sldLayoutId id="2147483879" r:id="rId9"/>
    <p:sldLayoutId id="2147483880" r:id="rId10"/>
    <p:sldLayoutId id="2147483881" r:id="rId11"/>
    <p:sldLayoutId id="2147483882" r:id="rId12"/>
    <p:sldLayoutId id="2147483883" r:id="rId13"/>
    <p:sldLayoutId id="2147483884" r:id="rId14"/>
    <p:sldLayoutId id="2147483885" r:id="rId15"/>
    <p:sldLayoutId id="2147483886" r:id="rId16"/>
    <p:sldLayoutId id="2147483887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effectLst>
            <a:outerShdw blurRad="228600" algn="ctr" rotWithShape="0">
              <a:prstClr val="black">
                <a:alpha val="53000"/>
              </a:prstClr>
            </a:outerShdw>
          </a:effectLst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effectLst>
            <a:outerShdw blurRad="228600" algn="ctr" rotWithShape="0">
              <a:prstClr val="black">
                <a:alpha val="53000"/>
              </a:prstClr>
            </a:outerShdw>
          </a:effectLst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effectLst>
            <a:outerShdw blurRad="228600" algn="ctr" rotWithShape="0">
              <a:prstClr val="black">
                <a:alpha val="53000"/>
              </a:prstClr>
            </a:outerShdw>
          </a:effectLst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effectLst>
            <a:outerShdw blurRad="228600" algn="ctr" rotWithShape="0">
              <a:prstClr val="black">
                <a:alpha val="53000"/>
              </a:prstClr>
            </a:outerShdw>
          </a:effectLst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effectLst>
            <a:outerShdw blurRad="228600" algn="ctr" rotWithShape="0">
              <a:prstClr val="black">
                <a:alpha val="53000"/>
              </a:prstClr>
            </a:outerShdw>
          </a:effectLst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9F40468-347D-4E27-B1B5-A88FBB9603B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Визитная карточка «Преподаватель моя профессия»</a:t>
            </a:r>
            <a:br>
              <a:rPr lang="ru-RU" dirty="0"/>
            </a:br>
            <a:endParaRPr lang="ru-RU" dirty="0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A193B9E5-67FA-4BD6-AB54-76450E18BA8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7924656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45112C8-565F-421E-A822-00D65BE71F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Достижения группы</a:t>
            </a:r>
          </a:p>
        </p:txBody>
      </p:sp>
      <p:pic>
        <p:nvPicPr>
          <p:cNvPr id="6" name="Объект 5">
            <a:extLst>
              <a:ext uri="{FF2B5EF4-FFF2-40B4-BE49-F238E27FC236}">
                <a16:creationId xmlns:a16="http://schemas.microsoft.com/office/drawing/2014/main" id="{66652E9C-5028-4BD8-A107-6711632D566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2572" y="2107789"/>
            <a:ext cx="2623173" cy="4676320"/>
          </a:xfrm>
        </p:spPr>
      </p:pic>
      <p:pic>
        <p:nvPicPr>
          <p:cNvPr id="4100" name="Picture 4">
            <a:extLst>
              <a:ext uri="{FF2B5EF4-FFF2-40B4-BE49-F238E27FC236}">
                <a16:creationId xmlns:a16="http://schemas.microsoft.com/office/drawing/2014/main" id="{F552402D-70E9-49F9-9E29-3D2A007D48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0900" y="2001914"/>
            <a:ext cx="3456293" cy="49115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7420763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901FD3B-687A-4CC9-937B-61C6064621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Цель педагогической деятельности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E4D79C2-3D9B-4D9C-AE61-E6BAD2B49F5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ru-RU" sz="3600" dirty="0"/>
              <a:t>Целью моей педагогической деятельности является обеспечение условий для формирования и развития личности каждого обучающегося с учетом его индивидуальных возможностей, формирование предметной компетенции обучающихся, включение каждого из них в учебно-воспитательный процесс.</a:t>
            </a:r>
          </a:p>
        </p:txBody>
      </p:sp>
    </p:spTree>
    <p:extLst>
      <p:ext uri="{BB962C8B-B14F-4D97-AF65-F5344CB8AC3E}">
        <p14:creationId xmlns:p14="http://schemas.microsoft.com/office/powerpoint/2010/main" val="296873870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52BE7926-3073-4B20-A2B8-493DE165B99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52418" y="764906"/>
            <a:ext cx="10820400" cy="4024125"/>
          </a:xfrm>
        </p:spPr>
        <p:txBody>
          <a:bodyPr>
            <a:normAutofit/>
          </a:bodyPr>
          <a:lstStyle/>
          <a:p>
            <a:pPr algn="r"/>
            <a:r>
              <a:rPr lang="ru-RU" sz="2800" dirty="0" err="1"/>
              <a:t>Сентемов</a:t>
            </a:r>
            <a:r>
              <a:rPr lang="ru-RU" sz="2800" dirty="0"/>
              <a:t> Дмитрий Николаевич – преподаватель</a:t>
            </a:r>
          </a:p>
          <a:p>
            <a:pPr marL="0" indent="0" algn="r">
              <a:buNone/>
            </a:pPr>
            <a:r>
              <a:rPr lang="ru-RU" sz="2800" dirty="0"/>
              <a:t>специальных дисциплин ОГБПОУ </a:t>
            </a:r>
          </a:p>
          <a:p>
            <a:pPr marL="0" indent="0" algn="r">
              <a:buNone/>
            </a:pPr>
            <a:r>
              <a:rPr lang="ru-RU" sz="2800" dirty="0"/>
              <a:t>«Рязанский колледж Имени Героя Советского </a:t>
            </a:r>
          </a:p>
          <a:p>
            <a:pPr marL="0" indent="0" algn="r">
              <a:buNone/>
            </a:pPr>
            <a:r>
              <a:rPr lang="ru-RU" sz="2800" dirty="0"/>
              <a:t>союза Н.Н. Комарова» Рязанской области</a:t>
            </a:r>
          </a:p>
          <a:p>
            <a:pPr marL="0" indent="0" algn="r">
              <a:buNone/>
            </a:pPr>
            <a:r>
              <a:rPr lang="ru-RU" sz="2800" dirty="0"/>
              <a:t>Дата рождения 29.09.2000 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F59EC62D-4AB4-41ED-B8F3-D69CAB31977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408" y="1748535"/>
            <a:ext cx="3648364" cy="50075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095747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01B3455-E7D4-4EE6-915C-3B9BCA4B92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68157" y="551937"/>
            <a:ext cx="8610600" cy="1293028"/>
          </a:xfrm>
        </p:spPr>
        <p:txBody>
          <a:bodyPr/>
          <a:lstStyle/>
          <a:p>
            <a:pPr algn="ctr"/>
            <a:r>
              <a:rPr lang="ru-RU" dirty="0"/>
              <a:t>Достижение</a:t>
            </a:r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3060C92C-2B19-43D5-9BA6-69A570B17ED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7014633" y="465347"/>
            <a:ext cx="4258733" cy="6096000"/>
          </a:xfr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6A035AB6-D5B3-43AC-BFB5-20A106A79E82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851182" y="1795600"/>
            <a:ext cx="4190436" cy="589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976950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BA00C1F-C736-4080-9BA1-20CB3DAFD3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45855" y="441100"/>
            <a:ext cx="8610600" cy="1293028"/>
          </a:xfrm>
        </p:spPr>
        <p:txBody>
          <a:bodyPr/>
          <a:lstStyle/>
          <a:p>
            <a:pPr algn="ctr"/>
            <a:r>
              <a:rPr lang="ru-RU" dirty="0"/>
              <a:t>Достижения</a:t>
            </a:r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F13F57CC-FB69-4AA0-AEFD-9FF69269A7B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3668" y="1734128"/>
            <a:ext cx="6795968" cy="5073628"/>
          </a:xfrm>
        </p:spPr>
      </p:pic>
    </p:spTree>
    <p:extLst>
      <p:ext uri="{BB962C8B-B14F-4D97-AF65-F5344CB8AC3E}">
        <p14:creationId xmlns:p14="http://schemas.microsoft.com/office/powerpoint/2010/main" val="264715384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580356D-10E1-4127-8A9B-0EE89ACBDE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Образование	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81352A0-BAD8-4A75-BE46-7B9FDA2F2FC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2800" dirty="0"/>
              <a:t>ОГБПОУ «Рязанский колледж Имени Героя Советского союза Н.Н. Комарова»</a:t>
            </a:r>
          </a:p>
          <a:p>
            <a:r>
              <a:rPr lang="ru-RU" sz="2800" dirty="0"/>
              <a:t>Курсы компатриот </a:t>
            </a:r>
            <a:r>
              <a:rPr lang="en-US" sz="2800" dirty="0" err="1" smtClean="0"/>
              <a:t>Worldskills</a:t>
            </a:r>
            <a:r>
              <a:rPr lang="ru-RU" sz="2800" dirty="0" smtClean="0"/>
              <a:t> </a:t>
            </a:r>
            <a:r>
              <a:rPr lang="ru-RU" sz="2800" dirty="0"/>
              <a:t>в 2021 году</a:t>
            </a:r>
          </a:p>
          <a:p>
            <a:r>
              <a:rPr lang="ru-RU" sz="2800" dirty="0"/>
              <a:t>Обучение в Рязанском государственном университете имени Сергея Есенина </a:t>
            </a:r>
          </a:p>
        </p:txBody>
      </p:sp>
    </p:spTree>
    <p:extLst>
      <p:ext uri="{BB962C8B-B14F-4D97-AF65-F5344CB8AC3E}">
        <p14:creationId xmlns:p14="http://schemas.microsoft.com/office/powerpoint/2010/main" val="399210025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843E56C-AD5B-448F-BFA9-0DC17D35B4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Профессиональные навыки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0302C33-9287-498D-86CA-E6B30FE5C70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ru-RU" sz="2400" dirty="0"/>
              <a:t>Навык личности и делового общения;</a:t>
            </a:r>
          </a:p>
          <a:p>
            <a:r>
              <a:rPr lang="ru-RU" sz="2400" dirty="0"/>
              <a:t>Творческое мышление </a:t>
            </a:r>
          </a:p>
          <a:p>
            <a:r>
              <a:rPr lang="ru-RU" sz="2400" dirty="0"/>
              <a:t>Организаторские способности</a:t>
            </a:r>
          </a:p>
          <a:p>
            <a:r>
              <a:rPr lang="ru-RU" sz="2400" dirty="0"/>
              <a:t>Умение принимать решения</a:t>
            </a:r>
          </a:p>
          <a:p>
            <a:r>
              <a:rPr lang="ru-RU" sz="2400" dirty="0"/>
              <a:t>Умение работать в команде </a:t>
            </a:r>
          </a:p>
          <a:p>
            <a:r>
              <a:rPr lang="ru-RU" sz="2400" dirty="0"/>
              <a:t>Аналитические способности </a:t>
            </a:r>
          </a:p>
          <a:p>
            <a:r>
              <a:rPr lang="ru-RU" sz="2400" dirty="0"/>
              <a:t>Ответственность </a:t>
            </a:r>
          </a:p>
          <a:p>
            <a:r>
              <a:rPr lang="ru-RU" sz="2400" dirty="0"/>
              <a:t>Деловая этика</a:t>
            </a:r>
          </a:p>
        </p:txBody>
      </p:sp>
    </p:spTree>
    <p:extLst>
      <p:ext uri="{BB962C8B-B14F-4D97-AF65-F5344CB8AC3E}">
        <p14:creationId xmlns:p14="http://schemas.microsoft.com/office/powerpoint/2010/main" val="321843518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F835512-C17E-4DC8-B119-418297CDDF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Проведение занятий 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336656B-E0A8-4A95-8BF9-1E0612D4337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BBDE2AD7-23F4-4ABB-98CE-04930EF79CF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405" y="2194560"/>
            <a:ext cx="5622389" cy="31625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>
            <a:extLst>
              <a:ext uri="{FF2B5EF4-FFF2-40B4-BE49-F238E27FC236}">
                <a16:creationId xmlns:a16="http://schemas.microsoft.com/office/drawing/2014/main" id="{63E3F165-41E4-45D7-8A8F-DD3EC4196D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77148" y="2057401"/>
            <a:ext cx="4926676" cy="36950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4193619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F835512-C17E-4DC8-B119-418297CDDF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Внеклассные мероприятия</a:t>
            </a:r>
          </a:p>
        </p:txBody>
      </p:sp>
      <p:pic>
        <p:nvPicPr>
          <p:cNvPr id="2054" name="Picture 6">
            <a:extLst>
              <a:ext uri="{FF2B5EF4-FFF2-40B4-BE49-F238E27FC236}">
                <a16:creationId xmlns:a16="http://schemas.microsoft.com/office/drawing/2014/main" id="{511E99D5-050D-4483-B864-D21DA1363517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790948" y="2336800"/>
            <a:ext cx="5394080" cy="35988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>
            <a:extLst>
              <a:ext uri="{FF2B5EF4-FFF2-40B4-BE49-F238E27FC236}">
                <a16:creationId xmlns:a16="http://schemas.microsoft.com/office/drawing/2014/main" id="{129FBD4C-0CD8-42C4-990D-C38B986286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89" y="2219499"/>
            <a:ext cx="3470287" cy="46385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>
            <a:extLst>
              <a:ext uri="{FF2B5EF4-FFF2-40B4-BE49-F238E27FC236}">
                <a16:creationId xmlns:a16="http://schemas.microsoft.com/office/drawing/2014/main" id="{03213BBE-08F0-4E2A-A5C0-19F9455A1E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13125" y="2219499"/>
            <a:ext cx="3478875" cy="4638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0088175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BE63077-B1DA-4D19-B3E3-6D193A3860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Достижения группы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1B9CAE7-D138-4E8C-9E85-F0C3C66AF83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074" name="Picture 2">
            <a:extLst>
              <a:ext uri="{FF2B5EF4-FFF2-40B4-BE49-F238E27FC236}">
                <a16:creationId xmlns:a16="http://schemas.microsoft.com/office/drawing/2014/main" id="{8E50C5E7-2852-4C91-989C-FBC24E5DA7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88539" y="2113394"/>
            <a:ext cx="7564582" cy="42550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>
            <a:extLst>
              <a:ext uri="{FF2B5EF4-FFF2-40B4-BE49-F238E27FC236}">
                <a16:creationId xmlns:a16="http://schemas.microsoft.com/office/drawing/2014/main" id="{0D6DEBAD-CD11-4114-9981-8CA754B846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982668"/>
            <a:ext cx="3408218" cy="48753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07853940"/>
      </p:ext>
    </p:extLst>
  </p:cSld>
  <p:clrMapOvr>
    <a:masterClrMapping/>
  </p:clrMapOvr>
</p:sld>
</file>

<file path=ppt/theme/theme1.xml><?xml version="1.0" encoding="utf-8"?>
<a:theme xmlns:a="http://schemas.openxmlformats.org/drawingml/2006/main" name="Берлин">
  <a:themeElements>
    <a:clrScheme name="Берлин">
      <a:dk1>
        <a:sysClr val="windowText" lastClr="000000"/>
      </a:dk1>
      <a:lt1>
        <a:sysClr val="window" lastClr="FFFFFF"/>
      </a:lt1>
      <a:dk2>
        <a:srgbClr val="6A9C41"/>
      </a:dk2>
      <a:lt2>
        <a:srgbClr val="E7E6E6"/>
      </a:lt2>
      <a:accent1>
        <a:srgbClr val="A7D535"/>
      </a:accent1>
      <a:accent2>
        <a:srgbClr val="EACA4F"/>
      </a:accent2>
      <a:accent3>
        <a:srgbClr val="FD9850"/>
      </a:accent3>
      <a:accent4>
        <a:srgbClr val="F46442"/>
      </a:accent4>
      <a:accent5>
        <a:srgbClr val="54D289"/>
      </a:accent5>
      <a:accent6>
        <a:srgbClr val="6AD8CB"/>
      </a:accent6>
      <a:hlink>
        <a:srgbClr val="CAFB50"/>
      </a:hlink>
      <a:folHlink>
        <a:srgbClr val="DEFF8B"/>
      </a:folHlink>
    </a:clrScheme>
    <a:fontScheme name="Берлин">
      <a:majorFont>
        <a:latin typeface="Trebuchet MS" panose="020B0603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Берлин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0000"/>
                <a:lumMod val="11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6000"/>
                <a:shade val="100000"/>
                <a:hueMod val="92000"/>
                <a:satMod val="200000"/>
                <a:lumMod val="138000"/>
              </a:schemeClr>
            </a:gs>
            <a:gs pos="50000">
              <a:schemeClr val="phClr">
                <a:shade val="100000"/>
                <a:hueMod val="100000"/>
                <a:satMod val="110000"/>
                <a:lumMod val="130000"/>
              </a:schemeClr>
            </a:gs>
            <a:gs pos="100000">
              <a:schemeClr val="phClr">
                <a:shade val="78000"/>
                <a:hueMod val="106000"/>
                <a:satMod val="120000"/>
                <a:lumMod val="79000"/>
              </a:schemeClr>
            </a:gs>
          </a:gsLst>
          <a:lin ang="252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erlin" id="{7B5DBA9E-B069-418E-9360-A61BDD0615A4}" vid="{B587E4A9-1405-4B4F-8BC3-512EE08D2EB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TM04033917[[fn=Берлин]]</Template>
  <TotalTime>280</TotalTime>
  <Words>128</Words>
  <Application>Microsoft Office PowerPoint</Application>
  <PresentationFormat>Широкоэкранный</PresentationFormat>
  <Paragraphs>27</Paragraphs>
  <Slides>11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4" baseType="lpstr">
      <vt:lpstr>Arial</vt:lpstr>
      <vt:lpstr>Trebuchet MS</vt:lpstr>
      <vt:lpstr>Берлин</vt:lpstr>
      <vt:lpstr>Визитная карточка «Преподаватель моя профессия» </vt:lpstr>
      <vt:lpstr>Презентация PowerPoint</vt:lpstr>
      <vt:lpstr>Достижение</vt:lpstr>
      <vt:lpstr>Достижения</vt:lpstr>
      <vt:lpstr>Образование </vt:lpstr>
      <vt:lpstr>Профессиональные навыки</vt:lpstr>
      <vt:lpstr>Проведение занятий </vt:lpstr>
      <vt:lpstr>Внеклассные мероприятия</vt:lpstr>
      <vt:lpstr>Достижения группы</vt:lpstr>
      <vt:lpstr>Достижения группы</vt:lpstr>
      <vt:lpstr>Цель педагогической деятельности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Визитная карточка «Преподаватель моя профессия»</dc:title>
  <dc:creator>asus</dc:creator>
  <cp:lastModifiedBy>ws1</cp:lastModifiedBy>
  <cp:revision>14</cp:revision>
  <dcterms:created xsi:type="dcterms:W3CDTF">2023-03-22T06:06:20Z</dcterms:created>
  <dcterms:modified xsi:type="dcterms:W3CDTF">2023-04-03T10:39:01Z</dcterms:modified>
</cp:coreProperties>
</file>