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2407" y="1933302"/>
            <a:ext cx="10349068" cy="1102364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дебют 2023</a:t>
            </a:r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377" y="4777380"/>
            <a:ext cx="11922034" cy="86142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преподавателя специальных дисциплин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8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494" y="2496556"/>
            <a:ext cx="8104278" cy="1400530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Сазонов Владимир Сергеевич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специальных дисциплин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7" y="746352"/>
            <a:ext cx="3628877" cy="5445442"/>
          </a:xfrm>
        </p:spPr>
      </p:pic>
    </p:spTree>
    <p:extLst>
      <p:ext uri="{BB962C8B-B14F-4D97-AF65-F5344CB8AC3E}">
        <p14:creationId xmlns:p14="http://schemas.microsoft.com/office/powerpoint/2010/main" val="124797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335192" cy="102773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541" y="1417192"/>
            <a:ext cx="8493534" cy="5175197"/>
          </a:xfrm>
          <a:noFill/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2009 году после успешной сдачи ЕГЭ поступил на Естественно-географический факультет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Рязанский Государственный Университет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им.С.А.Есенина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обучения проходил производственную практику в Мещерском научно-техническом центре и преддипломную практику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«Завод ТЕХНО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 окончил Рязанский Государственный Университет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им.С.А.Есенина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специальности «Экология и природопользование».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40" y="1328057"/>
            <a:ext cx="2873828" cy="2155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4064"/>
          <a:stretch/>
        </p:blipFill>
        <p:spPr>
          <a:xfrm>
            <a:off x="9975758" y="3567608"/>
            <a:ext cx="2023110" cy="30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4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478928" cy="102773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деятельность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542" y="1628048"/>
            <a:ext cx="11515408" cy="3555402"/>
          </a:xfrm>
          <a:noFill/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2022 года было принято решение начать свой путь в педагогической деятельности.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колледже являюсь преподавателем специальных дисциплин, таких как «Химические основы экологии» и «Мониторинг загрязнения окружающей природной среды». </a:t>
            </a:r>
          </a:p>
        </p:txBody>
      </p:sp>
      <p:pic>
        <p:nvPicPr>
          <p:cNvPr id="1026" name="Picture 2" descr="https://rkimk.ru/media/img/posts/2023-01-13/%D0%B7%D0%B0%D1%81%D1%82%D0%B0%D0%B2%D0%BA%D0%B0_4lFhMzY.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6" y="4342637"/>
            <a:ext cx="3135668" cy="23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5" t="710" r="12486" b="14966"/>
          <a:stretch/>
        </p:blipFill>
        <p:spPr>
          <a:xfrm>
            <a:off x="9710058" y="3570514"/>
            <a:ext cx="2124892" cy="32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rkimk.ru/media/img/posts/2023-03-15/jsIDI27h6xY.webp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41163" y="1094975"/>
            <a:ext cx="8946541" cy="41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Стараюсь принимать активное участие в жизни колледжа.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60" y="3152503"/>
            <a:ext cx="5421086" cy="3614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3" y="1793965"/>
            <a:ext cx="5945401" cy="3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5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rkimk.ru/media/img/posts/2023-03-15/jsIDI27h6xY.webp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65464" y="1001486"/>
            <a:ext cx="11704320" cy="57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вдохновлен началом своей педагогической деятельности и хотел бы развиваться в данном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направлении, набираться опыта и делиться им со студентами.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хотелось бы завершить свою презентацию фразой великого русского педагога:</a:t>
            </a:r>
          </a:p>
          <a:p>
            <a:pPr marL="0" indent="0" algn="ctr">
              <a:buNone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Расширять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знания можно только тогда, когда смотришь прямо в глаза своему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незнанию! »</a:t>
            </a:r>
            <a:endParaRPr lang="ru-RU" sz="3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Дмитриевич Ушинский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7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2750128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28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170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Ион</vt:lpstr>
      <vt:lpstr>«Педагогический дебют 2023»</vt:lpstr>
      <vt:lpstr>Сазонов Владимир Сергеевич Преподаватель специальных дисциплин</vt:lpstr>
      <vt:lpstr>Образование</vt:lpstr>
      <vt:lpstr>Педагогическая деятельность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sf-7</dc:creator>
  <cp:lastModifiedBy>sf-7</cp:lastModifiedBy>
  <cp:revision>10</cp:revision>
  <dcterms:created xsi:type="dcterms:W3CDTF">2023-04-03T04:56:41Z</dcterms:created>
  <dcterms:modified xsi:type="dcterms:W3CDTF">2023-04-03T08:38:44Z</dcterms:modified>
</cp:coreProperties>
</file>